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35"/>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7" r:id="rId133"/>
    <p:sldId id="396" r:id="rId134"/>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8235" autoAdjust="0"/>
  </p:normalViewPr>
  <p:slideViewPr>
    <p:cSldViewPr snapToGrid="0">
      <p:cViewPr varScale="1">
        <p:scale>
          <a:sx n="110" d="100"/>
          <a:sy n="110" d="100"/>
        </p:scale>
        <p:origin x="576"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2023/2/5</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2023/2/5</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2023/2/5</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2023/2/5</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2023/2/5</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2023/2/5</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2023/2/5</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027299" y="369366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7413662" y="3609799"/>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DA32843-E6FC-600B-E38A-B970325FC762}"/>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pic>
        <p:nvPicPr>
          <p:cNvPr id="4" name="図 3" descr="テキスト, 手紙&#10;&#10;自動的に生成された説明">
            <a:extLst>
              <a:ext uri="{FF2B5EF4-FFF2-40B4-BE49-F238E27FC236}">
                <a16:creationId xmlns:a16="http://schemas.microsoft.com/office/drawing/2014/main" id="{70353827-DCFF-6D8B-79E1-A70E7658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164" y="1381882"/>
            <a:ext cx="5370819" cy="5339593"/>
          </a:xfrm>
          <a:prstGeom prst="rect">
            <a:avLst/>
          </a:prstGeom>
        </p:spPr>
      </p:pic>
      <p:sp>
        <p:nvSpPr>
          <p:cNvPr id="5" name="テキスト ボックス 4">
            <a:extLst>
              <a:ext uri="{FF2B5EF4-FFF2-40B4-BE49-F238E27FC236}">
                <a16:creationId xmlns:a16="http://schemas.microsoft.com/office/drawing/2014/main" id="{F292148F-E8F0-1DB7-F5F5-003E1DFF5BFF}"/>
              </a:ext>
            </a:extLst>
          </p:cNvPr>
          <p:cNvSpPr txBox="1"/>
          <p:nvPr/>
        </p:nvSpPr>
        <p:spPr>
          <a:xfrm>
            <a:off x="2703677" y="341991"/>
            <a:ext cx="3935012" cy="646331"/>
          </a:xfrm>
          <a:prstGeom prst="rect">
            <a:avLst/>
          </a:prstGeom>
          <a:noFill/>
        </p:spPr>
        <p:txBody>
          <a:bodyPr wrap="square" rtlCol="0">
            <a:spAutoFit/>
          </a:bodyPr>
          <a:lstStyle/>
          <a:p>
            <a:pPr algn="ctr"/>
            <a:r>
              <a:rPr kumimoji="1" lang="en-US" altLang="ja-JP" sz="3600" dirty="0" err="1"/>
              <a:t>Wirtinger</a:t>
            </a:r>
            <a:r>
              <a:rPr kumimoji="1" lang="ja-JP" altLang="en-US" sz="3600" dirty="0"/>
              <a:t>の微分</a:t>
            </a:r>
          </a:p>
        </p:txBody>
      </p:sp>
    </p:spTree>
    <p:extLst>
      <p:ext uri="{BB962C8B-B14F-4D97-AF65-F5344CB8AC3E}">
        <p14:creationId xmlns:p14="http://schemas.microsoft.com/office/powerpoint/2010/main" val="2539026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A8BD21-80A3-1C13-0D57-CFE24837C3F8}"/>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グラフ, 箱ひげ図&#10;&#10;自動的に生成された説明">
            <a:extLst>
              <a:ext uri="{FF2B5EF4-FFF2-40B4-BE49-F238E27FC236}">
                <a16:creationId xmlns:a16="http://schemas.microsoft.com/office/drawing/2014/main" id="{97F371E8-AB81-5004-0204-B55AE5D80321}"/>
              </a:ext>
            </a:extLst>
          </p:cNvPr>
          <p:cNvPicPr>
            <a:picLocks noChangeAspect="1"/>
          </p:cNvPicPr>
          <p:nvPr/>
        </p:nvPicPr>
        <p:blipFill rotWithShape="1">
          <a:blip r:embed="rId2">
            <a:extLst>
              <a:ext uri="{28A0092B-C50C-407E-A947-70E740481C1C}">
                <a14:useLocalDpi xmlns:a14="http://schemas.microsoft.com/office/drawing/2010/main" val="0"/>
              </a:ext>
            </a:extLst>
          </a:blip>
          <a:srcRect b="39512"/>
          <a:stretch/>
        </p:blipFill>
        <p:spPr>
          <a:xfrm>
            <a:off x="4391640" y="1468328"/>
            <a:ext cx="2031920" cy="515416"/>
          </a:xfrm>
          <a:prstGeom prst="rect">
            <a:avLst/>
          </a:prstGeom>
        </p:spPr>
      </p:pic>
      <p:pic>
        <p:nvPicPr>
          <p:cNvPr id="6" name="図 5" descr="テキスト, 手紙&#10;&#10;自動的に生成された説明">
            <a:extLst>
              <a:ext uri="{FF2B5EF4-FFF2-40B4-BE49-F238E27FC236}">
                <a16:creationId xmlns:a16="http://schemas.microsoft.com/office/drawing/2014/main" id="{C1AA18AE-DD4A-9D9C-346E-14AE6E73F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922" y="1983744"/>
            <a:ext cx="3209357" cy="4874256"/>
          </a:xfrm>
          <a:prstGeom prst="rect">
            <a:avLst/>
          </a:prstGeom>
        </p:spPr>
      </p:pic>
      <p:sp>
        <p:nvSpPr>
          <p:cNvPr id="7" name="テキスト ボックス 6">
            <a:extLst>
              <a:ext uri="{FF2B5EF4-FFF2-40B4-BE49-F238E27FC236}">
                <a16:creationId xmlns:a16="http://schemas.microsoft.com/office/drawing/2014/main" id="{87683F45-74BC-AB7D-9795-62C96CE12242}"/>
              </a:ext>
            </a:extLst>
          </p:cNvPr>
          <p:cNvSpPr txBox="1"/>
          <p:nvPr/>
        </p:nvSpPr>
        <p:spPr>
          <a:xfrm>
            <a:off x="4264029" y="297992"/>
            <a:ext cx="3935012" cy="646331"/>
          </a:xfrm>
          <a:prstGeom prst="rect">
            <a:avLst/>
          </a:prstGeom>
          <a:noFill/>
        </p:spPr>
        <p:txBody>
          <a:bodyPr wrap="square" rtlCol="0">
            <a:spAutoFit/>
          </a:bodyPr>
          <a:lstStyle/>
          <a:p>
            <a:pPr algn="ctr"/>
            <a:r>
              <a:rPr kumimoji="1" lang="en-US" altLang="ja-JP" sz="3600" dirty="0" err="1"/>
              <a:t>Wirtinger</a:t>
            </a:r>
            <a:r>
              <a:rPr kumimoji="1" lang="ja-JP" altLang="en-US" sz="3600" dirty="0"/>
              <a:t>の微分</a:t>
            </a:r>
          </a:p>
        </p:txBody>
      </p:sp>
    </p:spTree>
    <p:extLst>
      <p:ext uri="{BB962C8B-B14F-4D97-AF65-F5344CB8AC3E}">
        <p14:creationId xmlns:p14="http://schemas.microsoft.com/office/powerpoint/2010/main" val="3152411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 y="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terms/"/>
    <ds:schemaRef ds:uri="http://www.w3.org/XML/1998/namespace"/>
    <ds:schemaRef ds:uri="4568da19-f08b-41ec-9ad7-5a3257166d1b"/>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12032</TotalTime>
  <Words>3370</Words>
  <Application>Microsoft Office PowerPoint</Application>
  <PresentationFormat>ワイド画面</PresentationFormat>
  <Paragraphs>553</Paragraphs>
  <Slides>130</Slides>
  <Notes>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130</vt:i4>
      </vt:variant>
    </vt:vector>
  </HeadingPairs>
  <TitlesOfParts>
    <vt:vector size="137" baseType="lpstr">
      <vt:lpstr>Lucida Grande</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高原　陽太</cp:lastModifiedBy>
  <cp:revision>33</cp:revision>
  <cp:lastPrinted>2023-01-18T03:49:40Z</cp:lastPrinted>
  <dcterms:created xsi:type="dcterms:W3CDTF">2022-09-14T00:57:17Z</dcterms:created>
  <dcterms:modified xsi:type="dcterms:W3CDTF">2023-02-05T08:33:06Z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